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8AA0F6-BB61-4998-9A28-5AE7100B414C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F93D7E-3F55-421B-9B1B-E0F0F9E7EF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30505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Laparotomy (</a:t>
            </a:r>
            <a:r>
              <a:rPr lang="en-US" dirty="0"/>
              <a:t>celiotomy </a:t>
            </a:r>
            <a:r>
              <a:rPr lang="en-US" dirty="0" smtClean="0"/>
              <a:t>)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19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Practical  lecture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University of Basrah /College of veterinary medicine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</a:rPr>
              <a:t> stage 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Dr.Alaa</a:t>
            </a:r>
            <a:r>
              <a:rPr lang="en-US" sz="2800" b="1" dirty="0" smtClean="0">
                <a:solidFill>
                  <a:schemeClr val="tx1"/>
                </a:solidFill>
              </a:rPr>
              <a:t> A. Ahmed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3- Flank (left or right , high or low )incision 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 commonly used in ruminants  and rarely used in small animals and equine 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Tissue layers which incised during Paramedian incision approach include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Skin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Subcutaneous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External  abdominal oblique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Internal abdominal oblique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Transverse abdominal muscles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latin typeface="Andalus" pitchFamily="18" charset="-78"/>
                <a:cs typeface="Andalus" pitchFamily="18" charset="-78"/>
              </a:rPr>
              <a:t>Peritoneum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05" y="3200399"/>
            <a:ext cx="4229595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3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09600" y="1752600"/>
            <a:ext cx="7670801" cy="495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Surgical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site infection or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inflammation</a:t>
            </a:r>
          </a:p>
          <a:p>
            <a:r>
              <a:rPr lang="en-US" smtClean="0">
                <a:latin typeface="Andalus" pitchFamily="18" charset="-78"/>
                <a:cs typeface="Andalus" pitchFamily="18" charset="-78"/>
              </a:rPr>
              <a:t>Peritonitis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Dehiscence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Pain  </a:t>
            </a:r>
          </a:p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Seroma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formation.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laparotomy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 abdominal wall confines the abdominal organs within the largest cavity in the body, extending from the diaphragm to the pelvic canal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linea alba is thick white band form from Fibers of the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tendinous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aponeuroses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of the external abdominal oblique, internal abdominal oblique, and transverse abdominal muscles converge and join on midline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linea alba  is located between the rectus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abdominis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muscles.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ANATOMY OF THE ABDOMINAL WALL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167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553201" cy="618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Linea alba(midline) thick white band located between the rectus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abdominis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muscles  (no muscle found )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Muscles found in linea alba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763493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6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r>
              <a:rPr lang="en-US" dirty="0" smtClean="0"/>
              <a:t> muscle </a:t>
            </a:r>
          </a:p>
          <a:p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Muscles found in </a:t>
            </a:r>
            <a:r>
              <a:rPr lang="en-US" dirty="0" err="1" smtClean="0"/>
              <a:t>paramedian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68580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External  abdominal oblique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Internal abdominal oblique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Transverse abdominal muscles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Muscles found in flank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95800" cy="330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r>
              <a:rPr lang="en-US" dirty="0" smtClean="0"/>
              <a:t>Is a surgical incision into the abdominal cavity</a:t>
            </a:r>
          </a:p>
          <a:p>
            <a:r>
              <a:rPr lang="en-US" b="1" dirty="0" smtClean="0"/>
              <a:t>Indications of laparotomy :-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Exploratory laparotomy :performed to examine the abdominal organs and aid diagnosis of any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 Surgical intervention to treat surgical </a:t>
            </a:r>
            <a:r>
              <a:rPr lang="en-US" sz="2000" dirty="0" err="1" smtClean="0"/>
              <a:t>pateint</a:t>
            </a:r>
            <a:r>
              <a:rPr lang="en-US" sz="2000" dirty="0" smtClean="0"/>
              <a:t> (C.S, </a:t>
            </a:r>
            <a:r>
              <a:rPr lang="en-US" sz="2000" dirty="0" err="1" smtClean="0"/>
              <a:t>Abomasal</a:t>
            </a:r>
            <a:r>
              <a:rPr lang="en-US" sz="2000" dirty="0" smtClean="0"/>
              <a:t> displacement , rumenotomy ,OHE, </a:t>
            </a:r>
            <a:r>
              <a:rPr lang="en-US" sz="2000" dirty="0" err="1" smtClean="0"/>
              <a:t>ect</a:t>
            </a:r>
            <a:r>
              <a:rPr 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 research  purpose</a:t>
            </a:r>
            <a:endParaRPr lang="en-US" sz="20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Laparotomy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25" y="3733800"/>
            <a:ext cx="4347775" cy="28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Linea alba (midline ) incision 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 easy techniques used to enter the abdominal cavity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Commonly used in equine and small animals and rarely used in ruminants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Tissue layers which incised during linea alba incision approach include the following: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Skin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Subcutaneous tissue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Subcutaneous fat in fatty animal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Linea alba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peritoneum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Surgical techniques of laparotomy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674539" cy="275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2-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Paramedian (left or right ) incision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: used in large and small animals (common)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Tissue layers which incised during Paramedian incision approach include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Skin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Subcutaneous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Rectus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abdominis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muscle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Peritoneum </a:t>
            </a:r>
          </a:p>
          <a:p>
            <a:pPr marL="0" indent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1"/>
            <a:ext cx="3967505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339</Words>
  <Application>Microsoft Office PowerPoint</Application>
  <PresentationFormat>عرض على الشاشة (3:4)‏</PresentationFormat>
  <Paragraphs>53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شكل موجة</vt:lpstr>
      <vt:lpstr>Laparotomy (celiotomy ) </vt:lpstr>
      <vt:lpstr>ANATOMY OF THE ABDOMINAL WALL</vt:lpstr>
      <vt:lpstr>عرض تقديمي في PowerPoint</vt:lpstr>
      <vt:lpstr>Muscles found in linea alba</vt:lpstr>
      <vt:lpstr>Muscles found in paramedian </vt:lpstr>
      <vt:lpstr>Muscles found in flank </vt:lpstr>
      <vt:lpstr>Laparotomy </vt:lpstr>
      <vt:lpstr>Surgical techniques of laparotomy </vt:lpstr>
      <vt:lpstr>عرض تقديمي في PowerPoint</vt:lpstr>
      <vt:lpstr>عرض تقديمي في PowerPoint</vt:lpstr>
      <vt:lpstr>Complications of laparotomy 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Laparotomy</dc:title>
  <dc:creator>memo</dc:creator>
  <cp:lastModifiedBy>memo</cp:lastModifiedBy>
  <cp:revision>13</cp:revision>
  <dcterms:created xsi:type="dcterms:W3CDTF">2024-09-30T18:30:16Z</dcterms:created>
  <dcterms:modified xsi:type="dcterms:W3CDTF">2024-10-01T02:46:06Z</dcterms:modified>
</cp:coreProperties>
</file>